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EEE"/>
    <a:srgbClr val="F2F8FF"/>
    <a:srgbClr val="395477"/>
    <a:srgbClr val="D4E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29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0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94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06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20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94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43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4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6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8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80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E185D-F622-4DEE-8C7C-C187E1394B03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59413-11C2-4F82-AD59-EA43019E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84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0560" y="337413"/>
            <a:ext cx="40078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>
                <a:solidFill>
                  <a:srgbClr val="0A2F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нам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all" dirty="0">
                <a:solidFill>
                  <a:srgbClr val="0A2F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 лучше!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5902" y="1414631"/>
            <a:ext cx="31771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3954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 мнение очень важно для нас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527492" y="6053774"/>
            <a:ext cx="3093482" cy="3797952"/>
            <a:chOff x="669702" y="2337301"/>
            <a:chExt cx="2756078" cy="3797952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69702" y="2337301"/>
              <a:ext cx="2756078" cy="3797952"/>
            </a:xfrm>
            <a:prstGeom prst="roundRect">
              <a:avLst/>
            </a:prstGeom>
            <a:solidFill>
              <a:srgbClr val="F2F8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77482" y="4519615"/>
              <a:ext cx="23038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Оставьте обращение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94926" y="4994558"/>
              <a:ext cx="190562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Поделитесь своими</a:t>
              </a:r>
            </a:p>
            <a:p>
              <a:pPr algn="ctr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вопросами, пожеланиями</a:t>
              </a:r>
            </a:p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 предложениями  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4723" y="2818752"/>
              <a:ext cx="1183002" cy="1688713"/>
            </a:xfrm>
            <a:prstGeom prst="rect">
              <a:avLst/>
            </a:prstGeom>
          </p:spPr>
        </p:pic>
      </p:grpSp>
      <p:grpSp>
        <p:nvGrpSpPr>
          <p:cNvPr id="24" name="Группа 23"/>
          <p:cNvGrpSpPr/>
          <p:nvPr/>
        </p:nvGrpSpPr>
        <p:grpSpPr>
          <a:xfrm>
            <a:off x="3989202" y="6053774"/>
            <a:ext cx="3093482" cy="3797952"/>
            <a:chOff x="4131973" y="2337301"/>
            <a:chExt cx="2756078" cy="379795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131973" y="2337301"/>
              <a:ext cx="2756078" cy="3797952"/>
            </a:xfrm>
            <a:prstGeom prst="roundRect">
              <a:avLst/>
            </a:prstGeom>
            <a:solidFill>
              <a:srgbClr val="F2F8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4611809" y="3257539"/>
              <a:ext cx="1796402" cy="2479644"/>
              <a:chOff x="4611809" y="3257539"/>
              <a:chExt cx="1796402" cy="2479644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4611809" y="3920641"/>
                <a:ext cx="1796402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Оцените работу</a:t>
                </a:r>
              </a:p>
              <a:p>
                <a:pPr algn="ctr"/>
                <a:r>
                  <a:rPr lang="ru-RU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медицинской</a:t>
                </a:r>
                <a:endPara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организации </a:t>
                </a:r>
                <a:endPara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636772" y="4998519"/>
                <a:ext cx="1742704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Поставьте оценку и</a:t>
                </a:r>
                <a:br>
                  <a:rPr 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расскажите, что можно</a:t>
                </a:r>
              </a:p>
              <a:p>
                <a:pPr algn="ctr"/>
                <a:r>
                  <a:rPr 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улучшить</a:t>
                </a:r>
                <a:endPara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09427" y="3257539"/>
                <a:ext cx="1597393" cy="262862"/>
              </a:xfrm>
              <a:prstGeom prst="rect">
                <a:avLst/>
              </a:prstGeom>
            </p:spPr>
          </p:pic>
        </p:grpSp>
      </p:grpSp>
      <p:sp>
        <p:nvSpPr>
          <p:cNvPr id="16" name="Прямоугольник 15"/>
          <p:cNvSpPr/>
          <p:nvPr/>
        </p:nvSpPr>
        <p:spPr>
          <a:xfrm>
            <a:off x="621455" y="5301597"/>
            <a:ext cx="6387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A2F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ОТСКАНИРУЙТЕ QR‑КОД, ЧТОБЫ ОСТАВИТЬ ОТЗЫВ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68326" y="1928125"/>
            <a:ext cx="3093482" cy="30946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66" y="2116219"/>
            <a:ext cx="2774306" cy="272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47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31</Words>
  <Application>Microsoft Office PowerPoint</Application>
  <PresentationFormat>Произвольный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 И. Одегов</dc:creator>
  <cp:lastModifiedBy>Петр И. Одегов</cp:lastModifiedBy>
  <cp:revision>47</cp:revision>
  <dcterms:created xsi:type="dcterms:W3CDTF">2026-04-01T04:31:12Z</dcterms:created>
  <dcterms:modified xsi:type="dcterms:W3CDTF">2026-04-06T06:17:53Z</dcterms:modified>
</cp:coreProperties>
</file>